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58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Welcome and </a:t>
            </a:r>
            <a:br>
              <a:rPr lang="en-US" dirty="0" smtClean="0"/>
            </a:br>
            <a:r>
              <a:rPr lang="en-US" dirty="0" smtClean="0"/>
              <a:t>time use data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1, Session 1, NTA Time Use and Gender Workshop</a:t>
            </a:r>
          </a:p>
          <a:p>
            <a:r>
              <a:rPr lang="en-US" dirty="0" smtClean="0"/>
              <a:t>Monday, May 21, 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Welcome, introductions, what we hope to accomplish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Brief terminology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Overview of NTTA estimation strategy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data are necessary?  What data do you have?</a:t>
            </a:r>
          </a:p>
          <a:p>
            <a:pPr marL="914400" lvl="1" indent="-514350"/>
            <a:r>
              <a:rPr lang="en-US" dirty="0" smtClean="0"/>
              <a:t>Applies to both regular NTA by sex and NTTA (National Time Transfer Accounts) by sex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Use Survey Questionnaire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age profiles of production and consumption of time by sex</a:t>
            </a:r>
          </a:p>
          <a:p>
            <a:pPr lvl="1"/>
            <a:r>
              <a:rPr lang="en-US" dirty="0" smtClean="0"/>
              <a:t>Both time and monetary units</a:t>
            </a:r>
          </a:p>
          <a:p>
            <a:r>
              <a:rPr lang="en-US" dirty="0" smtClean="0"/>
              <a:t>Estimate NTA labor income and consumption age profiles by sex</a:t>
            </a:r>
          </a:p>
          <a:p>
            <a:r>
              <a:rPr lang="en-US" dirty="0" smtClean="0"/>
              <a:t>Discuss strategy for computing other NTA and NTTA age profiles</a:t>
            </a:r>
          </a:p>
          <a:p>
            <a:pPr lvl="1"/>
            <a:r>
              <a:rPr lang="en-US" dirty="0" smtClean="0"/>
              <a:t>Transfers, asset-based reallocations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Terminology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NTA vs. NTTA</a:t>
            </a:r>
          </a:p>
          <a:p>
            <a:r>
              <a:rPr lang="en-US" dirty="0" smtClean="0"/>
              <a:t>Age shape + macro control = age profile</a:t>
            </a:r>
          </a:p>
          <a:p>
            <a:r>
              <a:rPr lang="en-US" dirty="0" smtClean="0"/>
              <a:t>National accounts, system of national accounts (SNA)</a:t>
            </a:r>
          </a:p>
          <a:p>
            <a:r>
              <a:rPr lang="en-US" dirty="0" smtClean="0"/>
              <a:t>Household </a:t>
            </a:r>
          </a:p>
          <a:p>
            <a:r>
              <a:rPr lang="en-US" dirty="0" smtClean="0"/>
              <a:t>Household production/unpaid work/time use/productive time</a:t>
            </a:r>
          </a:p>
          <a:p>
            <a:r>
              <a:rPr lang="en-US" dirty="0" smtClean="0"/>
              <a:t>Market work/market time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NTTA Estimation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Production</a:t>
            </a:r>
          </a:p>
          <a:p>
            <a:pPr lvl="1"/>
            <a:r>
              <a:rPr lang="en-US" dirty="0" smtClean="0"/>
              <a:t>Get available time use survey, learn to use it</a:t>
            </a:r>
          </a:p>
          <a:p>
            <a:pPr lvl="1"/>
            <a:r>
              <a:rPr lang="en-US" dirty="0" smtClean="0"/>
              <a:t>Identify time spent on 11 different household productive activities</a:t>
            </a:r>
          </a:p>
          <a:p>
            <a:pPr lvl="1"/>
            <a:r>
              <a:rPr lang="en-US" dirty="0" smtClean="0"/>
              <a:t>Compute age- and sex-specific average time spent in those activities</a:t>
            </a:r>
          </a:p>
          <a:p>
            <a:pPr lvl="1"/>
            <a:r>
              <a:rPr lang="en-US" dirty="0" smtClean="0"/>
              <a:t>Find appropriate wages to impute for 11 activities</a:t>
            </a:r>
          </a:p>
          <a:p>
            <a:r>
              <a:rPr lang="en-US" dirty="0" smtClean="0"/>
              <a:t>Consumption</a:t>
            </a:r>
          </a:p>
          <a:p>
            <a:pPr lvl="1"/>
            <a:r>
              <a:rPr lang="en-US" dirty="0" smtClean="0"/>
              <a:t>Impute age of consumption of time produced based on assumptions and time use survey definitions</a:t>
            </a:r>
          </a:p>
          <a:p>
            <a:pPr lvl="1"/>
            <a:r>
              <a:rPr lang="en-US" dirty="0" smtClean="0"/>
              <a:t>Compute age- and sex-specific average time consumed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for NTA by 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National account data (for computing macro controls)</a:t>
            </a:r>
          </a:p>
          <a:p>
            <a:pPr lvl="1"/>
            <a:r>
              <a:rPr lang="en-US" dirty="0" smtClean="0"/>
              <a:t>Only computed for total population (no controls by sex)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Household survey</a:t>
            </a:r>
          </a:p>
          <a:p>
            <a:pPr lvl="1"/>
            <a:r>
              <a:rPr lang="en-US" dirty="0" smtClean="0"/>
              <a:t>Nationally representative</a:t>
            </a:r>
          </a:p>
          <a:p>
            <a:pPr lvl="1"/>
            <a:r>
              <a:rPr lang="en-US" dirty="0" smtClean="0"/>
              <a:t>Includes income and consumption (although some countries use different surveys for different profiles)</a:t>
            </a:r>
          </a:p>
          <a:p>
            <a:pPr lvl="1"/>
            <a:r>
              <a:rPr lang="en-US" dirty="0" smtClean="0"/>
              <a:t>Has household roster by age and sex (and other categories of interest)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Administrative or other supplementary age shape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Population Data</a:t>
            </a:r>
          </a:p>
          <a:p>
            <a:pPr lvl="1"/>
            <a:r>
              <a:rPr lang="en-US" dirty="0" smtClean="0"/>
              <a:t>By age and sex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for NTTA by 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national account data</a:t>
            </a:r>
          </a:p>
          <a:p>
            <a:pPr lvl="1"/>
            <a:r>
              <a:rPr lang="en-US" dirty="0" smtClean="0"/>
              <a:t>But other researchers may have estimated household production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use survey</a:t>
            </a:r>
          </a:p>
          <a:p>
            <a:pPr lvl="1"/>
            <a:r>
              <a:rPr lang="en-US" dirty="0" smtClean="0"/>
              <a:t>Nationally representative</a:t>
            </a:r>
          </a:p>
          <a:p>
            <a:pPr lvl="1"/>
            <a:r>
              <a:rPr lang="en-US" dirty="0" smtClean="0"/>
              <a:t>Complete household roster by age and sex, even for those in the household who do not give time use information</a:t>
            </a:r>
          </a:p>
          <a:p>
            <a:pPr lvl="1"/>
            <a:r>
              <a:rPr lang="en-US" dirty="0" smtClean="0"/>
              <a:t>Same time period as NTA estimates, if possible</a:t>
            </a:r>
          </a:p>
          <a:p>
            <a:pPr lvl="1"/>
            <a:r>
              <a:rPr lang="en-US" dirty="0" smtClean="0"/>
              <a:t>Sample represents a calendar year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Wage data</a:t>
            </a:r>
          </a:p>
          <a:p>
            <a:pPr lvl="1"/>
            <a:r>
              <a:rPr lang="en-US" dirty="0" smtClean="0"/>
              <a:t>Results of national survey of wages by occupation </a:t>
            </a:r>
          </a:p>
          <a:p>
            <a:pPr lvl="1"/>
            <a:r>
              <a:rPr lang="en-US" dirty="0" smtClean="0"/>
              <a:t>If that is not available, can use NTA household survey if sufficiently detailed occupation data is included and survey is large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Population data (same as for NTA)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Use Survey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When is the year of your survey?  During what months were the actual interviews conducted?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How many respondents are there in the survey?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Is it nationally representative, or just for a sub-region or group in the country?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What time period are respondents asked to account for?  A day?  A week?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How many time respondents per household?  Do you know the age and sex of others in the respondents’ households, or just the respondent?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What is the name of the survey weight variable you will use to generate accurate age- and sex-specific means?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Can respondents indicate multiple activities for a single unit of time, or do they have to designate just one activity at a time?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Do the hours in a day add up to 24 for each respondent, or is it possible for people to answer so that they account for more or less than 24 hours in a day?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For childcare activity variables, is there an age range specified for the children?  Similarly, is there an age range given for elder care or care for other adults?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145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Produce a plot of average time accounted for in all activities (total time) 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y age and sex</a:t>
            </a:r>
          </a:p>
          <a:p>
            <a:pPr lvl="1"/>
            <a:r>
              <a:rPr lang="en-US" dirty="0" smtClean="0"/>
              <a:t>Make sure to use survey weights if available</a:t>
            </a:r>
          </a:p>
          <a:p>
            <a:pPr lvl="1"/>
            <a:r>
              <a:rPr lang="en-US" dirty="0" smtClean="0"/>
              <a:t>Example </a:t>
            </a:r>
            <a:r>
              <a:rPr lang="en-US" dirty="0" smtClean="0"/>
              <a:t>for US 2009 (imputes time to force it to equal 24 hours/day for everyone</a:t>
            </a:r>
            <a:r>
              <a:rPr lang="en-US" dirty="0" smtClean="0"/>
              <a:t>):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810000"/>
            <a:ext cx="3565525" cy="2586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644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Welcome and  time use data orientation</vt:lpstr>
      <vt:lpstr>Outline</vt:lpstr>
      <vt:lpstr>Goals</vt:lpstr>
      <vt:lpstr>Brief Terminology Review</vt:lpstr>
      <vt:lpstr>NTTA Estimation Strategy</vt:lpstr>
      <vt:lpstr>Data for NTA by Sex</vt:lpstr>
      <vt:lpstr>Data for NTTA by Sex</vt:lpstr>
      <vt:lpstr>Time Use Survey Questionnaire</vt:lpstr>
      <vt:lpstr>Lab Session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10</cp:revision>
  <dcterms:created xsi:type="dcterms:W3CDTF">2012-05-19T13:14:13Z</dcterms:created>
  <dcterms:modified xsi:type="dcterms:W3CDTF">2012-05-21T04:55:18Z</dcterms:modified>
</cp:coreProperties>
</file>